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7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BF8DA-474E-4D4B-B824-5F044D61E2BC}" v="1" dt="2026-01-05T23:12:11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3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Heng Sun" userId="0d816737-12f1-4b63-9d3f-1db83329dd5d" providerId="ADAL" clId="{AC5F4123-BBBC-46BF-B9E5-0FD76B9E9970}"/>
    <pc:docChg chg="addSld modSld">
      <pc:chgData name="Henry Heng Sun" userId="0d816737-12f1-4b63-9d3f-1db83329dd5d" providerId="ADAL" clId="{AC5F4123-BBBC-46BF-B9E5-0FD76B9E9970}" dt="2026-01-05T23:12:50.480" v="19" actId="1076"/>
      <pc:docMkLst>
        <pc:docMk/>
      </pc:docMkLst>
      <pc:sldChg chg="addSp delSp modSp new mod">
        <pc:chgData name="Henry Heng Sun" userId="0d816737-12f1-4b63-9d3f-1db83329dd5d" providerId="ADAL" clId="{AC5F4123-BBBC-46BF-B9E5-0FD76B9E9970}" dt="2026-01-05T23:12:50.480" v="19" actId="1076"/>
        <pc:sldMkLst>
          <pc:docMk/>
          <pc:sldMk cId="1061293859" sldId="262"/>
        </pc:sldMkLst>
        <pc:spChg chg="del">
          <ac:chgData name="Henry Heng Sun" userId="0d816737-12f1-4b63-9d3f-1db83329dd5d" providerId="ADAL" clId="{AC5F4123-BBBC-46BF-B9E5-0FD76B9E9970}" dt="2026-01-05T23:12:11.014" v="1"/>
          <ac:spMkLst>
            <pc:docMk/>
            <pc:sldMk cId="1061293859" sldId="262"/>
            <ac:spMk id="3" creationId="{40913CFA-483A-C2B0-3F59-954FB5B6ADAC}"/>
          </ac:spMkLst>
        </pc:spChg>
        <pc:picChg chg="add mod">
          <ac:chgData name="Henry Heng Sun" userId="0d816737-12f1-4b63-9d3f-1db83329dd5d" providerId="ADAL" clId="{AC5F4123-BBBC-46BF-B9E5-0FD76B9E9970}" dt="2026-01-05T23:12:48.152" v="18" actId="1076"/>
          <ac:picMkLst>
            <pc:docMk/>
            <pc:sldMk cId="1061293859" sldId="262"/>
            <ac:picMk id="5" creationId="{F145BC61-2225-95D5-EF76-54127CCDFEB8}"/>
          </ac:picMkLst>
        </pc:picChg>
        <pc:picChg chg="add mod">
          <ac:chgData name="Henry Heng Sun" userId="0d816737-12f1-4b63-9d3f-1db83329dd5d" providerId="ADAL" clId="{AC5F4123-BBBC-46BF-B9E5-0FD76B9E9970}" dt="2026-01-05T23:12:42.565" v="16" actId="1076"/>
          <ac:picMkLst>
            <pc:docMk/>
            <pc:sldMk cId="1061293859" sldId="262"/>
            <ac:picMk id="7" creationId="{5FDF6151-C6ED-BF75-05D0-795A320E4FE9}"/>
          </ac:picMkLst>
        </pc:picChg>
        <pc:picChg chg="add mod">
          <ac:chgData name="Henry Heng Sun" userId="0d816737-12f1-4b63-9d3f-1db83329dd5d" providerId="ADAL" clId="{AC5F4123-BBBC-46BF-B9E5-0FD76B9E9970}" dt="2026-01-05T23:12:50.480" v="19" actId="1076"/>
          <ac:picMkLst>
            <pc:docMk/>
            <pc:sldMk cId="1061293859" sldId="262"/>
            <ac:picMk id="9" creationId="{9B04F188-AB7A-A528-B420-854D75FFF1C7}"/>
          </ac:picMkLst>
        </pc:picChg>
        <pc:picChg chg="add mod">
          <ac:chgData name="Henry Heng Sun" userId="0d816737-12f1-4b63-9d3f-1db83329dd5d" providerId="ADAL" clId="{AC5F4123-BBBC-46BF-B9E5-0FD76B9E9970}" dt="2026-01-05T23:12:26.445" v="9" actId="1076"/>
          <ac:picMkLst>
            <pc:docMk/>
            <pc:sldMk cId="1061293859" sldId="262"/>
            <ac:picMk id="11" creationId="{F62707FD-86E8-B520-7E4A-B227D46FEDC4}"/>
          </ac:picMkLst>
        </pc:picChg>
        <pc:picChg chg="add mod">
          <ac:chgData name="Henry Heng Sun" userId="0d816737-12f1-4b63-9d3f-1db83329dd5d" providerId="ADAL" clId="{AC5F4123-BBBC-46BF-B9E5-0FD76B9E9970}" dt="2026-01-05T23:12:21.335" v="7" actId="14100"/>
          <ac:picMkLst>
            <pc:docMk/>
            <pc:sldMk cId="1061293859" sldId="262"/>
            <ac:picMk id="13" creationId="{E4318C55-4B4C-DC81-E474-90699EFBD9F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C5F0-8699-4E39-681E-6720E6E06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31C82-3DE2-F333-53FF-701BCAAAA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F0DE-A490-1FD1-0B59-5F31BB602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D0D36-7563-17D8-0045-CD73FB57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FD5D8-FAD3-08AC-9DF8-1410C32A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94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8058-B6ED-CBA9-CCFB-C299F669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C582A-512F-1D6E-B73D-6055C709FB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00D6F-38D8-D26D-7EE6-C360A088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B1C35-DEFF-7B75-26DC-988CEFA3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A5D15-48DD-E16F-C40E-52FA6768F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91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D3796-780A-9FBC-CE67-3B01412E5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435B0-E456-F0D4-9177-E550908E7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CEE5-BE94-E02E-96DB-6ADF0E1B1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35B82-6F9C-D265-9D6F-416F4F819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D7FA-4942-EBFC-04D7-B9CD6ABA9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69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699ED-B79A-9C67-7686-ACF81AD72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18809-F391-EC39-BB8C-C379879A4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20C1C-22A7-4DED-6E35-582A78B2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67DAD-2C98-DC7D-F192-705A09A2D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2CB57-E435-FD6F-B036-002829B4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074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80B2-9B65-A1DF-A7E1-792AC82C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829D4-C0CF-5E9C-89B0-A0AC79695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342F-D21A-6176-FAE2-759266C22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F6669-4FAB-3B16-BF74-57ACA667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01A99-9E95-4E85-093C-B28F3AEB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084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086D-B89E-52D2-41A9-2B4F8A18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CB687-A395-406D-45FE-8F8419923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86C4A-536D-4F30-A79A-F529BBD0A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6136E-D5B6-3A79-5843-B6F3BEC1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7009B-A928-E9B6-854E-1EA30F2F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BB379-23BD-AA32-F235-E482B0ED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8314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9E5F-C579-DED3-AEF6-9C361D22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A3121-FDFC-4523-15CD-6C9F8EC9B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9841C-4E4F-17CC-EB37-6BDDA513B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075C81-6406-FD68-AD48-7D5F97DF0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3B503B-BA66-AC9E-53C2-E6F9D04D9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C052F7-752C-C325-ADB1-8EF0A4A2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F12C-86AF-7A59-06D6-0CA27028A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50947-5645-3EA6-93E8-45D23CF5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52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121A-5200-19EF-BF92-B71DFE94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A6F6C5-9B47-7D15-FBF9-CFCCA921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CC867-90A8-88B9-892D-670396E73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6531C-A429-3233-71D8-F16FBAEF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003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F233F-49AF-A65B-E0F4-45DB498E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F5E41-F460-20AF-A337-D6CC1A3E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D4D0-4690-18DF-E915-6A9023E4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21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0CEE-45A8-40D4-F20E-5637A03C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ACBBB-A194-73D1-471D-D26BAFDEE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B44D5-5EF2-33B0-2FD2-BDB767A36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D8F56-D8AA-E841-53BE-F88FA96CC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0BCA1-CEF1-A24F-90E3-4AABF44F0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33972-02FD-92FE-66DB-C0B79AFDB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84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A7C0-E3CB-E4EC-43BB-E0974DDB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FB440-A3C5-2D75-0971-6A1E0DBFF4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E123B-758A-E38A-0176-EF80A837E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6215C-3B8C-2865-B1A4-FAF94BD5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25456-5FB2-2DCB-7668-2CB56AFD3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05750-EBFC-482F-173B-03DB7B7F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9584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A9D662-A994-301D-7247-7F31647B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648F8-AF9B-996F-7AB9-8DDBA495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B4B2A-A583-F4E1-A808-6EBA5D9262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15C03-00AF-449B-8713-1427354F5283}" type="datetimeFigureOut">
              <a:rPr lang="en-CA" smtClean="0"/>
              <a:t>2026-01-05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571A3-7FF0-C263-4796-74E1E9184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F84DC-6559-B60D-90A1-3D3F9873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01D707-78D1-4FAF-84ED-EA094FD0763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73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04E99-BAD1-C5C5-C650-6E2CF456B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Scale 1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DE50A-AF49-C494-19CB-0D9B20C11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37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F8F5-606A-7673-7832-CF485EE1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0F96-84E1-BAF2-6DD7-EAD0B30E7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 descr="Product Guide – Nothing Canada">
            <a:extLst>
              <a:ext uri="{FF2B5EF4-FFF2-40B4-BE49-F238E27FC236}">
                <a16:creationId xmlns:a16="http://schemas.microsoft.com/office/drawing/2014/main" id="{398306DC-61ED-41AA-7268-4B0968574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040" y="2392680"/>
            <a:ext cx="4008120" cy="400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08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147C-3B6F-FCEE-FA9C-1B0768AE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8A158-E4D3-47EA-AA32-3915FEF9A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E78F9-B3C7-D245-ECB9-5DC7DD20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2549621"/>
            <a:ext cx="7396480" cy="3762279"/>
          </a:xfrm>
          <a:prstGeom prst="rect">
            <a:avLst/>
          </a:prstGeom>
        </p:spPr>
      </p:pic>
      <p:pic>
        <p:nvPicPr>
          <p:cNvPr id="2050" name="Picture 2" descr="BooKoo | Themis Mini Coffee Scale — Cafuné Wholesale">
            <a:extLst>
              <a:ext uri="{FF2B5EF4-FFF2-40B4-BE49-F238E27FC236}">
                <a16:creationId xmlns:a16="http://schemas.microsoft.com/office/drawing/2014/main" id="{6CFFC7CC-6C1C-98FC-957F-9608C76FE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50" y="44044"/>
            <a:ext cx="4119549" cy="308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754E6-6A3D-DA24-1E08-F732148BF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451" y="383382"/>
            <a:ext cx="3705589" cy="27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D4B8-16ED-BFDE-E04D-96A3F1B9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A408F-AD1D-61CE-4FE0-AFE2B21C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blue and green stapler&#10;&#10;AI-generated content may be incorrect.">
            <a:extLst>
              <a:ext uri="{FF2B5EF4-FFF2-40B4-BE49-F238E27FC236}">
                <a16:creationId xmlns:a16="http://schemas.microsoft.com/office/drawing/2014/main" id="{2B73601E-1289-28E1-F0FB-48A90324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379" y="2458082"/>
            <a:ext cx="5951344" cy="36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85A10-9FB2-3CFC-12F0-E5FBCA71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08AE37-F101-078D-63E0-1F304E3FF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888" y="712839"/>
            <a:ext cx="4181912" cy="5575884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99D7C2A8-67AF-E842-130A-2EAC199E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42" t="58655" r="41458" b="21335"/>
          <a:stretch>
            <a:fillRect/>
          </a:stretch>
        </p:blipFill>
        <p:spPr>
          <a:xfrm>
            <a:off x="3615654" y="3531764"/>
            <a:ext cx="3461741" cy="27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E080-9794-B52C-4749-4CD6A97A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3D798-6510-4A36-214A-9C879B4E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9D2FE4-4337-5B48-39AA-20C91C36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901587"/>
            <a:ext cx="3165052" cy="2373789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DB0C83-BECB-21FE-2ACE-C8BB5AFCF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380" y="3612793"/>
            <a:ext cx="4023360" cy="3017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821C0D-24BF-BCB4-EB49-74F1443AE1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140" y="154226"/>
            <a:ext cx="4307840" cy="3230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F64C4C-0362-E83C-418C-500003F44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" y="3360857"/>
            <a:ext cx="4419600" cy="3314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973195-465B-EAD7-A044-20599F6E69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" y="154226"/>
            <a:ext cx="4097232" cy="307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0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FBE3-9453-8B69-EFFD-C68BE223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5BC61-2225-95D5-EF76-54127CCDF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98535" y="2834868"/>
            <a:ext cx="326350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F6151-C6ED-BF75-05D0-795A320E4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51288" y="-2055018"/>
            <a:ext cx="51435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4F188-AB7A-A528-B420-854D75FFF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06884" y="-181511"/>
            <a:ext cx="3085475" cy="41139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2707FD-86E8-B520-7E4A-B227D46FE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" y="3322319"/>
            <a:ext cx="4714241" cy="3535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318C55-4B4C-DC81-E474-90699EFBD9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" y="180340"/>
            <a:ext cx="4393763" cy="32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93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2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Scale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Henry Sun</dc:creator>
  <cp:lastModifiedBy>Henry Sun</cp:lastModifiedBy>
  <cp:revision>4</cp:revision>
  <dcterms:created xsi:type="dcterms:W3CDTF">2025-12-13T23:16:59Z</dcterms:created>
  <dcterms:modified xsi:type="dcterms:W3CDTF">2026-01-05T23:12:59Z</dcterms:modified>
</cp:coreProperties>
</file>